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7" r:id="rId3"/>
    <p:sldId id="267" r:id="rId4"/>
    <p:sldId id="268" r:id="rId5"/>
    <p:sldId id="258" r:id="rId6"/>
    <p:sldId id="259" r:id="rId7"/>
    <p:sldId id="262" r:id="rId8"/>
    <p:sldId id="269" r:id="rId9"/>
    <p:sldId id="263" r:id="rId10"/>
    <p:sldId id="260" r:id="rId11"/>
    <p:sldId id="261" r:id="rId12"/>
    <p:sldId id="264" r:id="rId13"/>
    <p:sldId id="270" r:id="rId14"/>
    <p:sldId id="271" r:id="rId15"/>
    <p:sldId id="26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83E1E-C551-4652-B092-786A10C9689C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B9600-C6BA-4E89-B268-F8BFE26A2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913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83E1E-C551-4652-B092-786A10C9689C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B9600-C6BA-4E89-B268-F8BFE26A2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169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83E1E-C551-4652-B092-786A10C9689C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B9600-C6BA-4E89-B268-F8BFE26A2529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5344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83E1E-C551-4652-B092-786A10C9689C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B9600-C6BA-4E89-B268-F8BFE26A2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255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83E1E-C551-4652-B092-786A10C9689C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B9600-C6BA-4E89-B268-F8BFE26A252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0649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83E1E-C551-4652-B092-786A10C9689C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B9600-C6BA-4E89-B268-F8BFE26A2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75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83E1E-C551-4652-B092-786A10C9689C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B9600-C6BA-4E89-B268-F8BFE26A2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690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83E1E-C551-4652-B092-786A10C9689C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B9600-C6BA-4E89-B268-F8BFE26A2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590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83E1E-C551-4652-B092-786A10C9689C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B9600-C6BA-4E89-B268-F8BFE26A2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644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83E1E-C551-4652-B092-786A10C9689C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B9600-C6BA-4E89-B268-F8BFE26A2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018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83E1E-C551-4652-B092-786A10C9689C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B9600-C6BA-4E89-B268-F8BFE26A2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238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83E1E-C551-4652-B092-786A10C9689C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B9600-C6BA-4E89-B268-F8BFE26A2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606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83E1E-C551-4652-B092-786A10C9689C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B9600-C6BA-4E89-B268-F8BFE26A2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546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83E1E-C551-4652-B092-786A10C9689C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B9600-C6BA-4E89-B268-F8BFE26A2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064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83E1E-C551-4652-B092-786A10C9689C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B9600-C6BA-4E89-B268-F8BFE26A2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115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83E1E-C551-4652-B092-786A10C9689C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B9600-C6BA-4E89-B268-F8BFE26A2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591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83E1E-C551-4652-B092-786A10C9689C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B3B9600-C6BA-4E89-B268-F8BFE26A2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29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64D478-F513-4924-81C7-ED3AF51C23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59B8437-262A-4E02-8D08-A2B9147F2B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5C09AC-A61E-4376-967A-C2AB6C768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4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электроника, дисплей, другой&#10;&#10;Автоматически созданное описание">
            <a:extLst>
              <a:ext uri="{FF2B5EF4-FFF2-40B4-BE49-F238E27FC236}">
                <a16:creationId xmlns:a16="http://schemas.microsoft.com/office/drawing/2014/main" id="{E82CFB5F-3724-43B0-93E9-1616A37B0B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1"/>
          <a:stretch/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302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E6B519-2EE2-40F5-8245-144C79BCB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1"/>
          <a:stretch/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2643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человек, внешни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79E2D349-7CC5-4F13-9995-E3ABE04E18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1"/>
          <a:stretch/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2937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E02AD-3706-4E4D-2BD7-F5FE511D1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4893108" cy="678024"/>
          </a:xfrm>
        </p:spPr>
        <p:txBody>
          <a:bodyPr/>
          <a:lstStyle/>
          <a:p>
            <a:r>
              <a:rPr lang="ru-RU" dirty="0"/>
              <a:t>Спартакиада</a:t>
            </a:r>
          </a:p>
        </p:txBody>
      </p:sp>
      <p:pic>
        <p:nvPicPr>
          <p:cNvPr id="8" name="Объект 7" descr="Изображение выглядит как одежда, Игры и спорт в закрытом помещении, человек, шахматы&#10;&#10;Автоматически созданное описание">
            <a:extLst>
              <a:ext uri="{FF2B5EF4-FFF2-40B4-BE49-F238E27FC236}">
                <a16:creationId xmlns:a16="http://schemas.microsoft.com/office/drawing/2014/main" id="{CB074811-E724-0DFA-9943-DA15C74073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56" y="3462641"/>
            <a:ext cx="4391448" cy="2929919"/>
          </a:xfrm>
        </p:spPr>
      </p:pic>
      <p:pic>
        <p:nvPicPr>
          <p:cNvPr id="14" name="Рисунок 13" descr="Изображение выглядит как спортивная игра, на открытом воздухе, спорт, волейбол&#10;&#10;Автоматически созданное описание">
            <a:extLst>
              <a:ext uri="{FF2B5EF4-FFF2-40B4-BE49-F238E27FC236}">
                <a16:creationId xmlns:a16="http://schemas.microsoft.com/office/drawing/2014/main" id="{F02736CB-30FE-AAD3-FB48-D0D9A2BA3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858" y="153913"/>
            <a:ext cx="2709680" cy="3241446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на открытом воздухе, спорт, спортивная игр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B27A7A87-FA34-552B-051D-0B9C999152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741" y="3462641"/>
            <a:ext cx="4208797" cy="292991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96FF9E4-7D85-1551-7557-0F2A3AEB2408}"/>
              </a:ext>
            </a:extLst>
          </p:cNvPr>
          <p:cNvSpPr txBox="1"/>
          <p:nvPr/>
        </p:nvSpPr>
        <p:spPr>
          <a:xfrm>
            <a:off x="465782" y="1546754"/>
            <a:ext cx="5104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данный момент проходит </a:t>
            </a:r>
            <a:r>
              <a:rPr lang="en-US" dirty="0"/>
              <a:t>VI </a:t>
            </a:r>
            <a:r>
              <a:rPr lang="ru-RU" dirty="0"/>
              <a:t>Спартакиада группы компаний «Карелия Палп». Сотрудники соревнуются в 16 различных видах спорта.</a:t>
            </a:r>
          </a:p>
        </p:txBody>
      </p:sp>
    </p:spTree>
    <p:extLst>
      <p:ext uri="{BB962C8B-B14F-4D97-AF65-F5344CB8AC3E}">
        <p14:creationId xmlns:p14="http://schemas.microsoft.com/office/powerpoint/2010/main" val="2381432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5D128-B8FB-B05F-C0D1-A0FF28FDD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090" y="405414"/>
            <a:ext cx="3255474" cy="544497"/>
          </a:xfrm>
        </p:spPr>
        <p:txBody>
          <a:bodyPr>
            <a:normAutofit fontScale="90000"/>
          </a:bodyPr>
          <a:lstStyle/>
          <a:p>
            <a:r>
              <a:rPr lang="ru-RU" dirty="0"/>
              <a:t>Тренировки</a:t>
            </a:r>
          </a:p>
        </p:txBody>
      </p:sp>
      <p:pic>
        <p:nvPicPr>
          <p:cNvPr id="6" name="Объект 5" descr="Изображение выглядит как спорт, плавание, плавательный бассейн, Центр отдыха&#10;&#10;Автоматически созданное описание">
            <a:extLst>
              <a:ext uri="{FF2B5EF4-FFF2-40B4-BE49-F238E27FC236}">
                <a16:creationId xmlns:a16="http://schemas.microsoft.com/office/drawing/2014/main" id="{20BC3098-11E2-265C-F505-AEB3861EB0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06" y="3469217"/>
            <a:ext cx="4369998" cy="2784350"/>
          </a:xfrm>
        </p:spPr>
      </p:pic>
      <p:pic>
        <p:nvPicPr>
          <p:cNvPr id="10" name="Рисунок 9" descr="Изображение выглядит как спортивная игра, спорт, волейбол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BFB6A4F-3AE9-B1F4-44E6-EB1B94275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504" y="323418"/>
            <a:ext cx="4325498" cy="2885918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спортивная игра, человек, спорт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1F025017-67D8-41EC-4DB8-6A466B912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504" y="3429000"/>
            <a:ext cx="4325498" cy="28635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4EC40BD-803F-69B0-6FB5-6D17BB57CCAF}"/>
              </a:ext>
            </a:extLst>
          </p:cNvPr>
          <p:cNvSpPr txBox="1"/>
          <p:nvPr/>
        </p:nvSpPr>
        <p:spPr>
          <a:xfrm>
            <a:off x="425203" y="1193901"/>
            <a:ext cx="40243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В вечернее время на базе Спорткомплекса Ледового дворца для сотрудников организованы тренировки по настольному теннису, баскетболу, волейболу, а также льготное посещение бассейна</a:t>
            </a:r>
          </a:p>
        </p:txBody>
      </p:sp>
    </p:spTree>
    <p:extLst>
      <p:ext uri="{BB962C8B-B14F-4D97-AF65-F5344CB8AC3E}">
        <p14:creationId xmlns:p14="http://schemas.microsoft.com/office/powerpoint/2010/main" val="451742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55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57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58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59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305B2-C2DE-42ED-A214-62ED60554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460" y="3780856"/>
            <a:ext cx="8607821" cy="316869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ru-RU" sz="4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</a:br>
            <a:br>
              <a:rPr lang="ru-RU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</a:br>
            <a:br>
              <a:rPr lang="ru-RU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</a:br>
            <a:br>
              <a:rPr lang="ru-RU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</a:br>
            <a:br>
              <a:rPr lang="ru-RU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</a:br>
            <a:br>
              <a:rPr lang="ru-RU" sz="4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</a:br>
            <a:r>
              <a:rPr lang="ru-RU" sz="4800" kern="1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  <a:t>Мы ждём людей с активной жизненной позицией и стремлением к развитию! </a:t>
            </a:r>
            <a:br>
              <a:rPr lang="en-US" sz="2200" kern="1200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sz="22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r>
              <a:rPr lang="en-US" sz="31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Контакты </a:t>
            </a:r>
            <a:r>
              <a:rPr lang="en-US" sz="31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для</a:t>
            </a:r>
            <a:r>
              <a:rPr lang="en-US" sz="31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связи</a:t>
            </a:r>
            <a:r>
              <a:rPr lang="en-US" sz="31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:</a:t>
            </a:r>
            <a:br>
              <a:rPr lang="en-US" sz="31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Председатель</a:t>
            </a:r>
            <a:r>
              <a:rPr lang="en-US" sz="31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СМС - </a:t>
            </a:r>
            <a:r>
              <a:rPr lang="en-US" sz="31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Багрова Ирина </a:t>
            </a:r>
            <a:r>
              <a:rPr lang="ru-RU" sz="31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Романовна</a:t>
            </a:r>
            <a:br>
              <a:rPr lang="ru-RU" sz="31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31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Вконтакте,Telegram</a:t>
            </a:r>
            <a:r>
              <a:rPr lang="en-US" sz="31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, WhatsApp)</a:t>
            </a:r>
            <a:br>
              <a:rPr lang="en-US" sz="31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1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+79535280725 </a:t>
            </a:r>
            <a:br>
              <a:rPr lang="en-US" sz="22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22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endParaRPr lang="en-US" sz="22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pic>
        <p:nvPicPr>
          <p:cNvPr id="48" name="Graphic 47" descr="Рукопожатие">
            <a:extLst>
              <a:ext uri="{FF2B5EF4-FFF2-40B4-BE49-F238E27FC236}">
                <a16:creationId xmlns:a16="http://schemas.microsoft.com/office/drawing/2014/main" id="{4B9DEC2E-C453-5CC9-A7D2-0A20BDEF9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44106" y="2216584"/>
            <a:ext cx="3007349" cy="300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8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0EEEC91-159E-4650-9334-725E3691478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58F839-48DE-43EC-AA1B-B61FDE3EA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432" y="298579"/>
            <a:ext cx="3854528" cy="85557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600" dirty="0"/>
              <a:t>Состав СМС</a:t>
            </a:r>
            <a:endParaRPr lang="en-US" sz="4600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DFE4B31-CE75-4D7C-B6DA-41EEE31E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4267" y="1358283"/>
            <a:ext cx="9709541" cy="3258105"/>
          </a:xfrm>
        </p:spPr>
        <p:txBody>
          <a:bodyPr>
            <a:normAutofit/>
          </a:bodyPr>
          <a:lstStyle/>
          <a:p>
            <a:r>
              <a:rPr lang="ru-RU" sz="3600" dirty="0"/>
              <a:t>Коллектив СМС состоит из представителей группы компаний «Карелия-Палп»:</a:t>
            </a:r>
          </a:p>
          <a:p>
            <a:r>
              <a:rPr lang="ru-RU" sz="3600" dirty="0"/>
              <a:t>АО «</a:t>
            </a:r>
            <a:r>
              <a:rPr lang="ru-RU" sz="3600" dirty="0" err="1"/>
              <a:t>Кондопожский</a:t>
            </a:r>
            <a:r>
              <a:rPr lang="ru-RU" sz="3600" dirty="0"/>
              <a:t> ЦБК»</a:t>
            </a:r>
          </a:p>
          <a:p>
            <a:r>
              <a:rPr lang="ru-RU" sz="3600" dirty="0"/>
              <a:t>ООО «</a:t>
            </a:r>
            <a:r>
              <a:rPr lang="ru-RU" sz="3600" dirty="0" err="1"/>
              <a:t>Кареллестранс</a:t>
            </a:r>
            <a:r>
              <a:rPr lang="ru-RU" sz="3600" dirty="0"/>
              <a:t>»</a:t>
            </a:r>
          </a:p>
          <a:p>
            <a:r>
              <a:rPr lang="ru-RU" sz="3600" dirty="0"/>
              <a:t>ООО «Карелия Палп»</a:t>
            </a:r>
          </a:p>
          <a:p>
            <a:endParaRPr lang="ru-RU" sz="36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440D8C-2EE8-4E41-B202-C90F86806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149" y="5263510"/>
            <a:ext cx="1819268" cy="1006661"/>
          </a:xfrm>
          <a:prstGeom prst="rect">
            <a:avLst/>
          </a:prstGeom>
        </p:spPr>
      </p:pic>
      <p:pic>
        <p:nvPicPr>
          <p:cNvPr id="2050" name="Рисунок 1">
            <a:extLst>
              <a:ext uri="{FF2B5EF4-FFF2-40B4-BE49-F238E27FC236}">
                <a16:creationId xmlns:a16="http://schemas.microsoft.com/office/drawing/2014/main" id="{8544B344-8869-4CEA-AD94-35E987786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881" y="5079161"/>
            <a:ext cx="1287625" cy="127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324F23C-4FF2-4132-A9E8-4D2EDB967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734" y="4902785"/>
            <a:ext cx="1695450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08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99B9BC-21A0-4E5E-909E-7172C48BE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5023" y="0"/>
            <a:ext cx="6374167" cy="859492"/>
          </a:xfrm>
        </p:spPr>
        <p:txBody>
          <a:bodyPr>
            <a:normAutofit/>
          </a:bodyPr>
          <a:lstStyle/>
          <a:p>
            <a:r>
              <a:rPr lang="ru-RU" sz="4000" dirty="0"/>
              <a:t>Направления работы СМС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B008172-7AB5-4298-B747-35F682962D67}"/>
              </a:ext>
            </a:extLst>
          </p:cNvPr>
          <p:cNvSpPr/>
          <p:nvPr/>
        </p:nvSpPr>
        <p:spPr>
          <a:xfrm>
            <a:off x="941036" y="1162976"/>
            <a:ext cx="3704947" cy="203205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Социальные направления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1. Адаптация новых сотрудников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2. Общение с ветеранами ВОВ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3. 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Взаимодействие с детским домом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9FE26AF-177C-4FDF-83D6-90E697F2ED17}"/>
              </a:ext>
            </a:extLst>
          </p:cNvPr>
          <p:cNvSpPr/>
          <p:nvPr/>
        </p:nvSpPr>
        <p:spPr>
          <a:xfrm>
            <a:off x="941036" y="3438594"/>
            <a:ext cx="3704947" cy="20742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Спортивный сектор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1600" i="0" u="none" strike="noStrike" kern="1200" normalizeH="0" baseline="0" noProof="0" dirty="0"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Trebuchet MS" panose="020B0603020202020204"/>
                <a:ea typeface="+mn-ea"/>
                <a:cs typeface="+mn-cs"/>
              </a:rPr>
              <a:t>1. Проведение спортивно-развлекательных мероприятий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2. Традиционные игры </a:t>
            </a:r>
            <a:r>
              <a:rPr lang="ru-RU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Кюккя</a:t>
            </a:r>
            <a:endParaRPr lang="ru-RU" sz="16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1600" i="0" u="none" strike="noStrike" kern="1200" normalizeH="0" baseline="0" noProof="0" dirty="0"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Trebuchet MS" panose="020B0603020202020204"/>
                <a:ea typeface="+mn-ea"/>
                <a:cs typeface="+mn-cs"/>
              </a:rPr>
              <a:t>3. Турниры по пейнтболу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6E331A7-1024-4464-A621-9B0F56DFFB47}"/>
              </a:ext>
            </a:extLst>
          </p:cNvPr>
          <p:cNvSpPr/>
          <p:nvPr/>
        </p:nvSpPr>
        <p:spPr>
          <a:xfrm>
            <a:off x="5251038" y="1171854"/>
            <a:ext cx="3704947" cy="202318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r>
              <a:rPr lang="ru-RU" dirty="0">
                <a:solidFill>
                  <a:schemeClr val="tx1"/>
                </a:solidFill>
              </a:rPr>
              <a:t>Культурно-массовый сектор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1. Проведение интеллектуально-развлекательных мероприятий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2. Конкурсы профессионального мастерства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BDF326A-6473-49FB-B4BF-9FB7AAB830E7}"/>
              </a:ext>
            </a:extLst>
          </p:cNvPr>
          <p:cNvSpPr/>
          <p:nvPr/>
        </p:nvSpPr>
        <p:spPr>
          <a:xfrm>
            <a:off x="5251038" y="3429001"/>
            <a:ext cx="3704947" cy="208382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Работа с молодёжью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1. Профориентационные мероприятия для школьников и студентов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2. Привлечение актива студентов к разработке и проведению мероприятий СМС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2C9D6DD-157C-4121-A38A-CCC73472E296}"/>
              </a:ext>
            </a:extLst>
          </p:cNvPr>
          <p:cNvSpPr/>
          <p:nvPr/>
        </p:nvSpPr>
        <p:spPr>
          <a:xfrm>
            <a:off x="1028226" y="5807428"/>
            <a:ext cx="7927759" cy="77235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Поощрение актива СМС: Экскурсии, поездки, посещения мероприятий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4D6BE4EE-252B-439E-8944-658D215F6E9C}"/>
              </a:ext>
            </a:extLst>
          </p:cNvPr>
          <p:cNvCxnSpPr>
            <a:cxnSpLocks/>
          </p:cNvCxnSpPr>
          <p:nvPr/>
        </p:nvCxnSpPr>
        <p:spPr>
          <a:xfrm>
            <a:off x="4934401" y="2179006"/>
            <a:ext cx="0" cy="3516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76FEE720-FF61-43C5-BD0E-C6E311D25EB9}"/>
              </a:ext>
            </a:extLst>
          </p:cNvPr>
          <p:cNvCxnSpPr>
            <a:stCxn id="12" idx="1"/>
            <a:endCxn id="7" idx="3"/>
          </p:cNvCxnSpPr>
          <p:nvPr/>
        </p:nvCxnSpPr>
        <p:spPr>
          <a:xfrm flipH="1" flipV="1">
            <a:off x="4645983" y="2179006"/>
            <a:ext cx="605055" cy="44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E7722182-C90B-4E9A-A0C5-10BBE9991EDA}"/>
              </a:ext>
            </a:extLst>
          </p:cNvPr>
          <p:cNvCxnSpPr>
            <a:stCxn id="7" idx="3"/>
            <a:endCxn id="12" idx="1"/>
          </p:cNvCxnSpPr>
          <p:nvPr/>
        </p:nvCxnSpPr>
        <p:spPr>
          <a:xfrm>
            <a:off x="4645983" y="2179006"/>
            <a:ext cx="605055" cy="44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F905C222-09B3-4280-831C-1B7D5514E436}"/>
              </a:ext>
            </a:extLst>
          </p:cNvPr>
          <p:cNvCxnSpPr>
            <a:cxnSpLocks/>
            <a:stCxn id="11" idx="3"/>
            <a:endCxn id="13" idx="1"/>
          </p:cNvCxnSpPr>
          <p:nvPr/>
        </p:nvCxnSpPr>
        <p:spPr>
          <a:xfrm flipV="1">
            <a:off x="4645983" y="4470912"/>
            <a:ext cx="605055" cy="4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6E854883-2937-46DA-BC73-9F4B5762F173}"/>
              </a:ext>
            </a:extLst>
          </p:cNvPr>
          <p:cNvCxnSpPr>
            <a:stCxn id="13" idx="1"/>
            <a:endCxn id="11" idx="3"/>
          </p:cNvCxnSpPr>
          <p:nvPr/>
        </p:nvCxnSpPr>
        <p:spPr>
          <a:xfrm flipH="1">
            <a:off x="4645983" y="4470912"/>
            <a:ext cx="605055" cy="4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5757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нешний, катается на лыжах, люди&#10;&#10;Автоматически созданное описание">
            <a:extLst>
              <a:ext uri="{FF2B5EF4-FFF2-40B4-BE49-F238E27FC236}">
                <a16:creationId xmlns:a16="http://schemas.microsoft.com/office/drawing/2014/main" id="{39B79B76-9155-499E-AE05-407D0AB47D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1"/>
          <a:stretch/>
        </p:blipFill>
        <p:spPr>
          <a:xfrm>
            <a:off x="97656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351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E321E1A-8A40-4548-AACD-D796823A62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1"/>
          <a:stretch/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1241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F8411C1A-F075-49BC-9635-A6E9963411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1"/>
          <a:stretch/>
        </p:blipFill>
        <p:spPr>
          <a:xfrm>
            <a:off x="0" y="10"/>
            <a:ext cx="11780667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5425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sz="half" idx="1"/>
          </p:nvPr>
        </p:nvSpPr>
        <p:spPr>
          <a:xfrm>
            <a:off x="554242" y="595559"/>
            <a:ext cx="7578643" cy="2209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Один из этапов этого конкурса – площадка  «Охраны труда».</a:t>
            </a:r>
          </a:p>
          <a:p>
            <a:pPr marL="0" indent="0">
              <a:buNone/>
            </a:pPr>
            <a:r>
              <a:rPr lang="ru-RU" sz="2000" dirty="0"/>
              <a:t>Здесь команды соревнуются в оказании первой помощи, знании средств индивидуальной защиты и умении их применять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050" y="2643003"/>
            <a:ext cx="2381899" cy="3810551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60" y="2945421"/>
            <a:ext cx="4851128" cy="35081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258" y="2643003"/>
            <a:ext cx="2261858" cy="373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11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76B34D-F248-47BF-A956-19C3AF4220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" r="1304"/>
          <a:stretch/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3416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480</TotalTime>
  <Words>234</Words>
  <Application>Microsoft Office PowerPoint</Application>
  <PresentationFormat>Широкоэкранный</PresentationFormat>
  <Paragraphs>29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Artifakt Element Medium</vt:lpstr>
      <vt:lpstr>Trebuchet MS</vt:lpstr>
      <vt:lpstr>Wingdings 3</vt:lpstr>
      <vt:lpstr>Аспект</vt:lpstr>
      <vt:lpstr>Презентация PowerPoint</vt:lpstr>
      <vt:lpstr>Презентация PowerPoint</vt:lpstr>
      <vt:lpstr>Состав СМС</vt:lpstr>
      <vt:lpstr>Направления работы СМС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Спартакиада</vt:lpstr>
      <vt:lpstr>Тренировки</vt:lpstr>
      <vt:lpstr>      Мы ждём людей с активной жизненной позицией и стремлением к развитию!          Контакты для связи: Председатель СМС - Багрова Ирина Романовна (Вконтакте,Telegram, WhatsApp) +79535280725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Багрова Ирина Романовна</dc:creator>
  <cp:lastModifiedBy>Фокин Андрей Геннадьевич</cp:lastModifiedBy>
  <cp:revision>9</cp:revision>
  <dcterms:created xsi:type="dcterms:W3CDTF">2022-11-25T06:24:22Z</dcterms:created>
  <dcterms:modified xsi:type="dcterms:W3CDTF">2024-09-26T07:24:22Z</dcterms:modified>
</cp:coreProperties>
</file>